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4B08EE-4DBC-7BD8-84AE-D83364E59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6A0521-CB17-69C9-D8CB-369193F69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BA3A56-0CBB-DFF3-5BBC-6BFC64B1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00921D-BB48-F4DE-A66D-0AB680B3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593FF4-5DC3-C4B4-3AC9-012AFB05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74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1706D1-17FE-48DA-5A4A-C8BA5C51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8FCA56-7A77-C606-E8EB-298735B9E8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62B1E8-A408-6D15-F0CC-EAD4EBB6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B58961-3FC9-C29D-7CA2-01DEB5D8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F3C323-60F5-CC6A-12CD-098BD779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184D7E-3B5B-F607-2B97-1B1C516AB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F1F7BA-F6AD-50B3-0D85-DC9C10144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7DC08F-BFC1-8443-BF5B-D8B89D5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1678ED-B11D-1AD3-28AC-4D94FD1F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823A7F-09DA-2B5E-F902-EEAF4C7F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6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E046E7-110A-0A9D-4A8A-0CF7C4E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11928-1253-560A-9572-9668CD25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367A49-5F89-AAD8-D18D-6BC05FF9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1A787-6036-22A5-A142-FEF11A10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11890D-AD22-DB27-BA85-D228736E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5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1DCD1-CD2F-0152-AE45-2F7C8300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49C46F-47CD-3D4E-8638-8C0BC9EC4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BBA3D9-B0E9-441A-DEE5-689D43D1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26ADFD-E2F8-FE39-80F3-7AE93578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658998-AB9F-70F2-B238-1B21E062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37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F4101A-F349-0752-4010-8A6B08A2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B8B1D8-9738-F6DB-3AE9-0E5D266CD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FC5E66-6BF5-4147-092D-42FEC0C62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FF55CA-FF28-5589-98C5-3BC2DFAC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5A0783-A07C-AA33-CA89-63FF2EE33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C519A4-4710-6433-30BB-7E5BDB2E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42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D55AA-DFF6-0100-EC36-259506E2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90CBE6-9FA7-4AB5-D5A4-2998AB10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EBAFC2-9F77-0963-6A40-0515569F9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E3E303-1310-2952-3DF5-F44F91D9F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0A1D13-61D3-FE74-35D5-772D68F548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F755CD0-3F59-B33E-9D54-A3F13D53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A679843-EAE9-B37E-DC70-2782D568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D85FBE-7F4B-47F4-FE30-9E32C1CB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01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1AF12-1376-C24E-5953-9EE0B930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9DF63B-4BCC-0B09-017C-3B81BFCF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4AADD0-80D4-844E-0BF6-F9062B0C3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B19B1F-83B8-36A7-7367-9C159316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40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ADB79A-0F74-088D-7A64-8E35A4C8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AC14FF-6368-27FA-B4C4-E59B4A01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7DD9AB4-9CB7-26B7-F667-51BB27B0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60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3D6C74-D4EB-3CA2-11FD-5A634861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AF075-6BF8-AF5B-C729-27E37B513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800929-6B64-BD7F-0E36-5DE30CE6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ABA13F-3B4A-421D-578E-8D3AEFDA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51FADC-B5F6-013C-606D-54EF684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C46F46-B962-EF11-D216-7F94E2A4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05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2C9340-0672-6784-CFEB-39F58F70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D73C5D-1969-03D2-679C-5AE4C4EB1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707C02-8353-B021-C6B0-7CCFAB653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E049C5-E967-E797-EEEB-86A9EC19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9E2914-336B-6E69-A040-E8D25215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DF2E67-C196-9369-D04B-4782FFF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13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12D09E-1B32-B6A3-591E-AB42EF0D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CEDB60-02F1-353B-976E-31937D07D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6DD0FB-F138-5EAB-B597-2165BCCF1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77AE-DF6F-4C66-8564-1CE0EB876A5B}" type="datetimeFigureOut">
              <a:rPr lang="it-IT" smtClean="0"/>
              <a:t>22/07/2022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81F444-D914-FD6C-800B-1912770E0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BCCA72-6BBE-CACA-20AC-9C4783906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1640-3A80-41E5-9C9F-F1EA8ACD43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83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100000">
              <a:srgbClr val="C0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AE97FD6-276D-A04C-886D-22BE96EE1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">
            <a:off x="2869067" y="552843"/>
            <a:ext cx="6540982" cy="435793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16D9F00-875C-AFC6-E6F4-2BD503341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-69865" y="256948"/>
            <a:ext cx="5176051" cy="338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8808976-B6DF-675F-35BE-C824C5E6F5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8745805" y="407699"/>
            <a:ext cx="2978351" cy="42159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86D37C-3791-F636-7874-8ECF3DD5281E}"/>
              </a:ext>
            </a:extLst>
          </p:cNvPr>
          <p:cNvSpPr txBox="1"/>
          <p:nvPr/>
        </p:nvSpPr>
        <p:spPr>
          <a:xfrm>
            <a:off x="309164" y="4789400"/>
            <a:ext cx="11525250" cy="200054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EURO CHEVAL 2022 OFFENBURG (Germania) 25-28 AGOSTO 2022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L’ITALIA PAESE OSPITE DELL’EDIZIONE 2022</a:t>
            </a:r>
          </a:p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ANACAITPR SARA’ PRESENTE NELLA RAPPRESENTANZA UFFICIALE ITALIANA</a:t>
            </a:r>
          </a:p>
          <a:p>
            <a:pPr algn="ctr"/>
            <a:r>
              <a:rPr lang="it-IT" sz="2000" b="1" i="1" dirty="0">
                <a:solidFill>
                  <a:schemeClr val="bg1"/>
                </a:solidFill>
              </a:rPr>
              <a:t>in collaborazione con AIA, la Federazione delle Nazionali e le altre Associazioni di razza italiane </a:t>
            </a:r>
          </a:p>
          <a:p>
            <a:pPr algn="ctr"/>
            <a:r>
              <a:rPr lang="it-IT" sz="2800" b="1" i="1" dirty="0">
                <a:solidFill>
                  <a:schemeClr val="bg1"/>
                </a:solidFill>
              </a:rPr>
              <a:t>IL NOSTRO PORTABANDIERA SARA’ LETIZIA SELMIN CON FRANZISKA</a:t>
            </a:r>
          </a:p>
        </p:txBody>
      </p:sp>
    </p:spTree>
    <p:extLst>
      <p:ext uri="{BB962C8B-B14F-4D97-AF65-F5344CB8AC3E}">
        <p14:creationId xmlns:p14="http://schemas.microsoft.com/office/powerpoint/2010/main" val="1331653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Cavallo Agricolo</dc:creator>
  <cp:lastModifiedBy>Cavallo Agricolo</cp:lastModifiedBy>
  <cp:revision>4</cp:revision>
  <dcterms:created xsi:type="dcterms:W3CDTF">2022-07-22T09:16:47Z</dcterms:created>
  <dcterms:modified xsi:type="dcterms:W3CDTF">2022-07-22T09:35:17Z</dcterms:modified>
</cp:coreProperties>
</file>